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  <p:sldMasterId id="2147483732" r:id="rId3"/>
  </p:sldMasterIdLst>
  <p:sldIdLst>
    <p:sldId id="257" r:id="rId4"/>
    <p:sldId id="258" r:id="rId5"/>
    <p:sldId id="266" r:id="rId6"/>
    <p:sldId id="259" r:id="rId7"/>
    <p:sldId id="267" r:id="rId8"/>
    <p:sldId id="260" r:id="rId9"/>
    <p:sldId id="268" r:id="rId10"/>
    <p:sldId id="261" r:id="rId11"/>
    <p:sldId id="271" r:id="rId12"/>
    <p:sldId id="262" r:id="rId13"/>
    <p:sldId id="269" r:id="rId14"/>
    <p:sldId id="263" r:id="rId15"/>
    <p:sldId id="270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27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738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37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5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066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067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78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398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859471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2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11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03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92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28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64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5267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89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61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50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30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620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225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86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47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89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23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48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543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13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74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1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24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1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9.jp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2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7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718A1DE-13C8-4673-87F3-908C20D6DF0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AB4517F-2FBB-4B94-B7A7-7CA92FC181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" y="718416"/>
            <a:ext cx="2702255" cy="26141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20118" y="3332603"/>
            <a:ext cx="7956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5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إرشادات تربوية للطلبة الممتحنين</a:t>
            </a:r>
            <a:endParaRPr lang="en-US" sz="5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67" y="718416"/>
            <a:ext cx="2666681" cy="261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6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2250" y="1132922"/>
            <a:ext cx="10194877" cy="464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21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اتبع </a:t>
            </a:r>
            <a:r>
              <a:rPr lang="ar-SA" sz="4400" b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الطريقة التي تلائمك اكثر من سواها في المذاكرة</a:t>
            </a:r>
            <a:r>
              <a:rPr lang="en-US" sz="44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0" indent="-74295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21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في </a:t>
            </a:r>
            <a:r>
              <a:rPr lang="ar-SA" sz="4400" b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حالة الاجهاد المفروض عليك استرجاع ما فقدته بالراحة النسبية</a:t>
            </a:r>
            <a:r>
              <a:rPr lang="en-US" sz="44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0" indent="-74295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21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تجنب </a:t>
            </a:r>
            <a:r>
              <a:rPr lang="ar-SA" sz="4400" b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الغضب محقا كنت ام غير محق لانه يعمي البصيرة و يدمر السريرة</a:t>
            </a:r>
            <a:r>
              <a:rPr lang="en-US" sz="44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ar-IQ" sz="4400" b="1" dirty="0" smtClean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9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9554" y="1174753"/>
            <a:ext cx="9440213" cy="464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24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ليكن </a:t>
            </a:r>
            <a:r>
              <a:rPr lang="ar-SA" sz="4400" b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هدفك هو فهم المادة العلمية و استيعابها بدلا من حفظها حفظاً اصماً</a:t>
            </a:r>
            <a:r>
              <a:rPr lang="en-US" sz="44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0" indent="-74295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24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الدرجة </a:t>
            </a:r>
            <a:r>
              <a:rPr lang="ar-SA" sz="4400" b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الضعيفة لا تعني استحالة النجاح فاجعلها حافزاً لمزيد من الجهد و المثابرة</a:t>
            </a:r>
            <a:r>
              <a:rPr lang="en-US" sz="44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742950" indent="-742950" algn="just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4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ابتعد </a:t>
            </a:r>
            <a:r>
              <a:rPr lang="ar-SA" sz="4400" b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عن التفكير باللجوء الى الاساليب غير المشروعة لتحقيق النجاح</a:t>
            </a:r>
            <a:r>
              <a:rPr lang="en-US" sz="44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20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5049" y="1037388"/>
            <a:ext cx="9812740" cy="6266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27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لا </a:t>
            </a:r>
            <a:r>
              <a:rPr lang="ar-SA" sz="4400" b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تضع ثقتك بالحظ و تعلق عليه اهمية كبيرة</a:t>
            </a:r>
            <a:r>
              <a:rPr lang="en-US" sz="44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0" indent="-74295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27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الامتحان </a:t>
            </a:r>
            <a:r>
              <a:rPr lang="ar-SA" sz="4400" b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وسيلة لاختبار معارفك و مهارتك في حقل الاختصاص فلا تتعامل معه كأنه نهاية المطاف</a:t>
            </a:r>
            <a:r>
              <a:rPr lang="en-US" sz="44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742950" indent="-742950" algn="just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7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حافظ </a:t>
            </a:r>
            <a:r>
              <a:rPr lang="ar-SA" sz="4400" b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على المعدلات العالية لانها تؤرخ فعاليتك وتعبر عن قدراتك</a:t>
            </a:r>
            <a:r>
              <a:rPr lang="en-US" sz="44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0" indent="-74295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27"/>
            </a:pPr>
            <a:endParaRPr lang="ar-IQ" sz="4400" b="1" dirty="0" smtClean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42950" marR="0" lvl="0" indent="-74295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27"/>
            </a:pP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6684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9098" y="1026648"/>
            <a:ext cx="9903853" cy="4747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0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لا </a:t>
            </a:r>
            <a:r>
              <a:rPr lang="ar-SA" sz="4400" b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تغذي امالاً خيالية مفرطة بالتفاؤل</a:t>
            </a:r>
            <a:r>
              <a:rPr lang="en-US" sz="44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742950" marR="0" lvl="0" indent="-74295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0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اقرأ </a:t>
            </a:r>
            <a:r>
              <a:rPr lang="ar-SA" sz="4400" b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الاسئلة كاملة قبل الاجابة ثم اختر السؤال الذي ترى انك قادر على الاجابة عليه</a:t>
            </a:r>
            <a:r>
              <a:rPr lang="en-US" sz="44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742950" indent="-742950" algn="just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0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تجنب </a:t>
            </a:r>
            <a:r>
              <a:rPr lang="ar-SA" sz="4400" b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استخدام او تعاطي الادوية المهدئة او المنبهة اثناء فترة الامتحانات</a:t>
            </a:r>
            <a:r>
              <a:rPr lang="en-US" sz="44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0" indent="-74295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0"/>
            </a:pP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65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4552" y="885689"/>
            <a:ext cx="10214485" cy="4607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3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لا </a:t>
            </a:r>
            <a:r>
              <a:rPr lang="ar-SA" sz="4400" b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تجعل اليأس يسيطر على نفسك و افعل ما كان بمقدورك</a:t>
            </a:r>
            <a:r>
              <a:rPr lang="en-US" sz="44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0" indent="-74295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3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لا </a:t>
            </a:r>
            <a:r>
              <a:rPr lang="ar-SA" sz="4400" b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تجعل الدرجة العالية هي كل غايتك بل اجعلها خطوة لما هو اعلى</a:t>
            </a:r>
            <a:r>
              <a:rPr lang="en-US" sz="44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0" indent="-74295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3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اعمل </a:t>
            </a:r>
            <a:r>
              <a:rPr lang="ar-SA" sz="4400" b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بالممكن فان المستقبل كفيل بعلاج ما افسده الماضي</a:t>
            </a:r>
            <a:r>
              <a:rPr lang="en-US" sz="44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400" b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694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9367" y="2197289"/>
            <a:ext cx="92804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8800" b="1" dirty="0" smtClean="0">
                <a:solidFill>
                  <a:srgbClr val="7030A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نتمنى لكم النجاح الباهر والتوفيق الدائم</a:t>
            </a:r>
            <a:endParaRPr lang="en-US" sz="8800" b="1" dirty="0">
              <a:solidFill>
                <a:srgbClr val="7030A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929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6068" y="1071830"/>
            <a:ext cx="10162392" cy="45054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IQ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هيئ </a:t>
            </a:r>
            <a:r>
              <a:rPr lang="ar-IQ" sz="4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نفسك للامتحان تهيئة كاملة ولا تجعلها في موقف المسائلة لتتجنب الاحراج اثناء الامتحان بجلب كل ما تحتاج اليه</a:t>
            </a:r>
            <a:r>
              <a:rPr lang="ar-IQ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IQ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خطط </a:t>
            </a:r>
            <a:r>
              <a:rPr lang="ar-IQ" sz="4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ان تصل الى القاعة الامتحانية وتجنب كل ما من شأنه ان يعيق وصولك او مواصلتك الامتحان (مرض، التعرض الى حادث، المستمسكات الثبوتية</a:t>
            </a:r>
            <a:r>
              <a:rPr lang="ar-IQ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17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7431" y="981279"/>
            <a:ext cx="10174310" cy="4607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IQ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حاول </a:t>
            </a:r>
            <a:r>
              <a:rPr lang="ar-IQ" sz="4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ان تكون هادئا عند دخولك الى قاعة الامتحان لان القلق الشديد يشتت الذاكرة والانتباه</a:t>
            </a:r>
            <a:r>
              <a:rPr lang="ar-IQ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IQ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ادخل </a:t>
            </a:r>
            <a:r>
              <a:rPr lang="ar-IQ" sz="4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الامتحان بروح واثقة من النجاح ولا تدخله بروح خائفة من الرسوب</a:t>
            </a:r>
            <a:r>
              <a:rPr lang="ar-IQ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IQ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احرص </a:t>
            </a:r>
            <a:r>
              <a:rPr lang="ar-IQ" sz="4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على ان تذاكر في مكان هادئ منعزل نسبيا عن الضجيج وبما يساعدك في تركيزك على ما تقرأ.</a:t>
            </a: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86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0614" y="714498"/>
            <a:ext cx="9736427" cy="6196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marR="0" lvl="0" indent="-395288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6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IQ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وزع </a:t>
            </a:r>
            <a:r>
              <a:rPr lang="ar-IQ" sz="4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أوقات مذاكرتك ولتتخللها فترات مناسبة من الراحة كيلا تصاب بالاجهاد</a:t>
            </a:r>
            <a:r>
              <a:rPr lang="ar-IQ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6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IQ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اترك </a:t>
            </a:r>
            <a:r>
              <a:rPr lang="ar-IQ" sz="4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ما يشوش عليك من أشياء هامشية وارتق بنفسك الى ما هو اسمى</a:t>
            </a:r>
            <a:r>
              <a:rPr lang="ar-IQ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6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IQ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ابدأ </a:t>
            </a:r>
            <a:r>
              <a:rPr lang="ar-IQ" sz="4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بقراءة اجمالية ثم ركز اهتمامك على الأجزاء الصعبة وافهمها جزءا جزءا ثم ادمج كل جزء في الاطار الكلي</a:t>
            </a:r>
            <a:r>
              <a:rPr lang="ar-IQ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6"/>
            </a:pP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77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6826" y="1239371"/>
            <a:ext cx="9272789" cy="3092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9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IQ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ليكن </a:t>
            </a:r>
            <a:r>
              <a:rPr lang="ar-IQ" sz="4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تكرار كل مادة علمية مقترنا بالانتباه والملاحظة والتمييز بين الاستجابات الخاطئة والصائبة</a:t>
            </a:r>
            <a:r>
              <a:rPr lang="ar-IQ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0" indent="-74295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9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IQ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اترك </a:t>
            </a:r>
            <a:r>
              <a:rPr lang="ar-IQ" sz="4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القراءة عند خلودك الى الراحة.</a:t>
            </a: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50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8947" y="1029143"/>
            <a:ext cx="10045522" cy="5439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1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المذاكرة </a:t>
            </a:r>
            <a:r>
              <a:rPr lang="ar-SA" sz="4400" b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الجماعية قبل الامتحان تساعد على تبادل الافكار </a:t>
            </a:r>
            <a:r>
              <a:rPr lang="ar-SA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والخبرات</a:t>
            </a: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lvl="0" indent="-4572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1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اذا </a:t>
            </a:r>
            <a:r>
              <a:rPr lang="ar-SA" sz="4400" b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ماكانت اجابتك غير موفقة في احد الامتحانات فلا تدعها تنعكس على الامتحانات اللاحقة</a:t>
            </a:r>
            <a:r>
              <a:rPr lang="en-US" sz="44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lvl="0" indent="-4572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1"/>
            </a:pPr>
            <a:r>
              <a:rPr lang="en-US" sz="44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ar-SA" sz="4400" b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لا تستهن بما هو بسيط فربما يكون هو القشة التي تنقذك من غرق الرسوب</a:t>
            </a:r>
            <a:r>
              <a:rPr lang="en-US" sz="44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ar-IQ" sz="4400" b="1" dirty="0" smtClean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1"/>
            </a:pP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63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9250" y="1316643"/>
            <a:ext cx="9813701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4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حل </a:t>
            </a:r>
            <a:r>
              <a:rPr lang="ar-SA" sz="4400" b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اسئلة الامتحان السابق والتعرف على اخطائك شئ جميل ولكن ما هو اجمل منه تركها في الانشغال في الامتحان السابق</a:t>
            </a:r>
            <a:r>
              <a:rPr lang="en-US" sz="44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0" indent="-74295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4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اعمل </a:t>
            </a:r>
            <a:r>
              <a:rPr lang="ar-SA" sz="4400" b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بصمت ودع فعلك يتكلم سيكون تنافسك مع زملائك مشروع</a:t>
            </a:r>
            <a:r>
              <a:rPr lang="en-US" sz="44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7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9611" y="851699"/>
            <a:ext cx="9539785" cy="5471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6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انظر </a:t>
            </a:r>
            <a:r>
              <a:rPr lang="ar-SA" sz="4400" b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الى الجانب المضئ في شخصيتك فهو النور الذي ينير الدرب المظلم</a:t>
            </a:r>
            <a:r>
              <a:rPr lang="en-US" sz="44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marR="0" lvl="0" indent="-51435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6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تذكر </a:t>
            </a:r>
            <a:r>
              <a:rPr lang="ar-SA" sz="4400" b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دائما ان الانسان الجيد ليس الذي لا يفشل بل الذي يحول الفشل الى نجاح و يتعلم منه الشئ الكثير</a:t>
            </a:r>
            <a:r>
              <a:rPr lang="en-US" sz="44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marR="0" lvl="0" indent="-51435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6"/>
            </a:pPr>
            <a:r>
              <a:rPr lang="en-US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ar-SA" sz="4400" b="1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كن </a:t>
            </a:r>
            <a:r>
              <a:rPr lang="ar-SA" sz="4400" b="1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جادا مثابراًو سيكون الله في عونك</a:t>
            </a:r>
            <a:r>
              <a:rPr lang="en-US" sz="4400" b="1" dirty="0" smtClean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ar-IQ" sz="4400" b="1" dirty="0" smtClean="0">
              <a:solidFill>
                <a:schemeClr val="bg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marR="0" lvl="0" indent="-4572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6"/>
            </a:pPr>
            <a:endParaRPr lang="en-US" sz="44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1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0466" y="1753553"/>
            <a:ext cx="869323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just" rtl="1">
              <a:buFont typeface="+mj-lt"/>
              <a:buAutoNum type="arabicPeriod" startAt="19"/>
            </a:pPr>
            <a:r>
              <a:rPr lang="ar-SA" sz="4400" b="1" dirty="0">
                <a:solidFill>
                  <a:schemeClr val="bg2"/>
                </a:solidFill>
              </a:rPr>
              <a:t>يمكن للشباب ان يبلغوا ما يريدون اذا كان ميلهم للنجاح كبيرا</a:t>
            </a:r>
            <a:r>
              <a:rPr lang="en-US" sz="4400" b="1" dirty="0">
                <a:solidFill>
                  <a:schemeClr val="bg2"/>
                </a:solidFill>
              </a:rPr>
              <a:t>.</a:t>
            </a:r>
          </a:p>
          <a:p>
            <a:pPr marL="742950" lvl="0" indent="-742950" algn="just" rtl="1">
              <a:buFont typeface="+mj-lt"/>
              <a:buAutoNum type="arabicPeriod" startAt="19"/>
            </a:pPr>
            <a:r>
              <a:rPr lang="ar-SA" sz="4400" b="1" dirty="0">
                <a:solidFill>
                  <a:schemeClr val="bg2"/>
                </a:solidFill>
              </a:rPr>
              <a:t>انظر الى نفسك بعين عقلك و ستتغلب على العادات السلبية</a:t>
            </a:r>
            <a:r>
              <a:rPr lang="en-US" sz="4400" b="1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5399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Pushpin">
  <a:themeElements>
    <a:clrScheme name="Custom 1">
      <a:dk1>
        <a:srgbClr val="FF6566"/>
      </a:dk1>
      <a:lt1>
        <a:srgbClr val="BF0000"/>
      </a:lt1>
      <a:dk2>
        <a:srgbClr val="7F0000"/>
      </a:dk2>
      <a:lt2>
        <a:srgbClr val="FEFAC9"/>
      </a:lt2>
      <a:accent1>
        <a:srgbClr val="FF0000"/>
      </a:accent1>
      <a:accent2>
        <a:srgbClr val="FF0000"/>
      </a:accent2>
      <a:accent3>
        <a:srgbClr val="FF0000"/>
      </a:accent3>
      <a:accent4>
        <a:srgbClr val="FF0000"/>
      </a:accent4>
      <a:accent5>
        <a:srgbClr val="FF0000"/>
      </a:accent5>
      <a:accent6>
        <a:srgbClr val="FF0000"/>
      </a:accent6>
      <a:hlink>
        <a:srgbClr val="BF0000"/>
      </a:hlink>
      <a:folHlink>
        <a:srgbClr val="7F000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</TotalTime>
  <Words>507</Words>
  <Application>Microsoft Office PowerPoint</Application>
  <PresentationFormat>Custom</PresentationFormat>
  <Paragraphs>37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Organic</vt:lpstr>
      <vt:lpstr>Main Event</vt:lpstr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Osama Mohammed</dc:creator>
  <cp:lastModifiedBy>Windows User</cp:lastModifiedBy>
  <cp:revision>10</cp:revision>
  <dcterms:created xsi:type="dcterms:W3CDTF">2019-05-26T22:34:24Z</dcterms:created>
  <dcterms:modified xsi:type="dcterms:W3CDTF">2019-05-27T08:10:18Z</dcterms:modified>
</cp:coreProperties>
</file>